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6" autoAdjust="0"/>
    <p:restoredTop sz="94694"/>
  </p:normalViewPr>
  <p:slideViewPr>
    <p:cSldViewPr snapToGrid="0">
      <p:cViewPr varScale="1">
        <p:scale>
          <a:sx n="83" d="100"/>
          <a:sy n="83" d="100"/>
        </p:scale>
        <p:origin x="8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42B3E-F2AA-6622-95D9-193FC7661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4839DD-0F61-AE10-4640-7F8BF741D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D9AE4-E626-2939-4B22-DEBA22DDA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C75-B189-4314-AB9B-7FE75C1E84A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1FEF9-3212-7C66-F73F-EA766E472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A580-8164-6AC1-A5B3-EE7490E5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1CF9-A59D-46A9-839C-0B7046D1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90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0EA7F-EA90-C702-6B21-1B3080F50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E12131-A38C-991D-674E-7256DD0686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200691-F3B6-D875-858F-EFA3ABBBE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C75-B189-4314-AB9B-7FE75C1E84A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FC798-AB24-2DDC-DD28-1B9BB6722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E8956-7EB1-A722-8EAC-5568EBFBC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1CF9-A59D-46A9-839C-0B7046D1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486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A8B979-BB47-45EB-79DC-7A452E14F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D0CC53-0374-8D74-1741-48852AF2C4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5AD1B4-329D-1C5C-1413-256447019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C75-B189-4314-AB9B-7FE75C1E84A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ADCBD-127D-F3EC-8663-2EDDB0A9E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086F5-FF71-74E7-E2CB-DB1B1BEC9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1CF9-A59D-46A9-839C-0B7046D1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812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80346-1611-6831-6150-D3C5BC5AA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714AB-5B85-DCF1-D047-BE6DCBCC4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2E935-8A03-18DD-EABE-772984C0A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C75-B189-4314-AB9B-7FE75C1E84A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0B0A8-00BC-3986-803A-23DC3D12F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F8ED35-158F-B4B6-70BD-45D20084B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1CF9-A59D-46A9-839C-0B7046D1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027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DDA84-5394-DDF2-D7AF-B7BDA5FF0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264AE-4588-F965-4C11-FFDCF3B81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995F1-50D3-CD27-9D8F-BC9D426A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C75-B189-4314-AB9B-7FE75C1E84A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6E5CDD-B706-C6D2-ABBD-7463DD134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EC675-E560-F792-1145-9BB9810A0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1CF9-A59D-46A9-839C-0B7046D1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2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A224D-5E01-C53E-BCDC-94AE6A244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A62138-6183-B5E1-25D7-61824E9A4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9C9AEC-EB81-DDE3-E71A-3B9803845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23E0B2-D4F4-8848-E814-7804C6797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C75-B189-4314-AB9B-7FE75C1E84A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BAAA3B-933E-CBC7-0431-6A02183CF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CACDC1-095F-7D90-6C1E-51447270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1CF9-A59D-46A9-839C-0B7046D1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151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F1044-2A78-A145-3C14-A7DEC69C8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FC0672-4A4A-166B-8491-5A19C8F673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63301A-1960-5DD2-7AE0-D9BC933D1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02D013-0A66-D085-F2BA-64AED09C45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651A59-8B8B-3CB1-9196-85F1699E0E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C0493B-D8C9-B89F-BF0D-D53BC588F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C75-B189-4314-AB9B-7FE75C1E84A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FA104B-FE5A-3CDB-9BE1-8A18F76CF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1703B5-409C-BCC0-B452-1430CE7B7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1CF9-A59D-46A9-839C-0B7046D1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90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92042-C2AB-B43C-4A81-31F98D0F5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7A329E-7D69-227B-BE53-011724713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C75-B189-4314-AB9B-7FE75C1E84A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4AEBF9-E01A-BFB6-3383-5784F004E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C8E133-8B8E-4BF2-D09A-BA7DD3849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1CF9-A59D-46A9-839C-0B7046D1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879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546830-A803-EEC3-098A-C05F26D47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C75-B189-4314-AB9B-7FE75C1E84A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E32CBA-DE5A-809B-D65D-B1A585F8C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61E17-5AE2-C30E-D9E1-012F0F9E4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1CF9-A59D-46A9-839C-0B7046D1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3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C4DD5-CF84-24DC-B7E7-7DF7B1856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AB1BE-205F-0733-EEB7-41F32FF578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3E98D1-A3D7-0E13-D933-4DAAC63588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26C80D-710E-E3B5-7DEF-C4CBCFA95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C75-B189-4314-AB9B-7FE75C1E84A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5A1D29-EF8F-2595-1106-6378DB6C1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04A6D-F6EB-00B1-C7DE-432D4C169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1CF9-A59D-46A9-839C-0B7046D1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415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1F31C-AF0D-BC18-4A0A-C049F365B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7F8C38-8D3A-BA02-5D56-8E639B1227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7D7BBF-63AC-4AF9-F33A-9F3D2B998E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72D61D-23FA-9782-16B4-1AD3025AA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6DC75-B189-4314-AB9B-7FE75C1E84A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975A0-C1D4-63E2-189F-45B9F02FA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E8C89-1160-B719-F8D4-F61E49C01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1CF9-A59D-46A9-839C-0B7046D1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556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2E9A6E-637E-CD21-845D-B9CA76C94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E92C6B-61D5-FB72-3336-1144218292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2D9070-4F4E-6C5A-20EC-650568ADE8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76DC75-B189-4314-AB9B-7FE75C1E84A1}" type="datetimeFigureOut">
              <a:rPr lang="en-GB" smtClean="0"/>
              <a:t>17/07/2025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C5F85-D27C-DD38-CB87-A33257E1E7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E3193-AB7C-9592-7908-9627F1BA08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DB1CF9-A59D-46A9-839C-0B7046D121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389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4509E20-C64C-6C8D-73BF-8D792C2F05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778500"/>
            <a:ext cx="12192001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07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6000"/>
    </mc:Choice>
    <mc:Fallback xmlns="">
      <p:transition advClick="0" advTm="6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Hughes</dc:creator>
  <cp:lastModifiedBy>Reena Dattani</cp:lastModifiedBy>
  <cp:revision>7</cp:revision>
  <dcterms:created xsi:type="dcterms:W3CDTF">2024-04-29T10:21:47Z</dcterms:created>
  <dcterms:modified xsi:type="dcterms:W3CDTF">2025-07-17T15:31:27Z</dcterms:modified>
</cp:coreProperties>
</file>